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liana pintos" initials="lp" lastIdx="4" clrIdx="0">
    <p:extLst>
      <p:ext uri="{19B8F6BF-5375-455C-9EA6-DF929625EA0E}">
        <p15:presenceInfo xmlns:p15="http://schemas.microsoft.com/office/powerpoint/2012/main" userId="0f66db01b2dfbd8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2F3E56-028D-448B-8793-EB7FE257AA61}" v="7" dt="2022-05-18T17:21:59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il manager" userId="426669314e15212f" providerId="LiveId" clId="{BC2F3E56-028D-448B-8793-EB7FE257AA61}"/>
    <pc:docChg chg="undo custSel modSld">
      <pc:chgData name="Email manager" userId="426669314e15212f" providerId="LiveId" clId="{BC2F3E56-028D-448B-8793-EB7FE257AA61}" dt="2022-05-18T17:24:41.145" v="247" actId="122"/>
      <pc:docMkLst>
        <pc:docMk/>
      </pc:docMkLst>
      <pc:sldChg chg="addSp delSp modSp mod">
        <pc:chgData name="Email manager" userId="426669314e15212f" providerId="LiveId" clId="{BC2F3E56-028D-448B-8793-EB7FE257AA61}" dt="2022-05-18T17:24:41.145" v="247" actId="122"/>
        <pc:sldMkLst>
          <pc:docMk/>
          <pc:sldMk cId="4078525108" sldId="256"/>
        </pc:sldMkLst>
        <pc:spChg chg="mod">
          <ac:chgData name="Email manager" userId="426669314e15212f" providerId="LiveId" clId="{BC2F3E56-028D-448B-8793-EB7FE257AA61}" dt="2022-05-18T17:24:41.145" v="247" actId="122"/>
          <ac:spMkLst>
            <pc:docMk/>
            <pc:sldMk cId="4078525108" sldId="256"/>
            <ac:spMk id="17" creationId="{BA4D5D0B-6A45-48A8-85D5-10229AB86164}"/>
          </ac:spMkLst>
        </pc:spChg>
        <pc:spChg chg="mod">
          <ac:chgData name="Email manager" userId="426669314e15212f" providerId="LiveId" clId="{BC2F3E56-028D-448B-8793-EB7FE257AA61}" dt="2022-05-18T17:23:46.227" v="232" actId="1076"/>
          <ac:spMkLst>
            <pc:docMk/>
            <pc:sldMk cId="4078525108" sldId="256"/>
            <ac:spMk id="19" creationId="{6B9271FC-DEC0-4230-BEAB-D6C557E25618}"/>
          </ac:spMkLst>
        </pc:spChg>
        <pc:spChg chg="mod">
          <ac:chgData name="Email manager" userId="426669314e15212f" providerId="LiveId" clId="{BC2F3E56-028D-448B-8793-EB7FE257AA61}" dt="2022-05-18T17:24:16.743" v="237" actId="14100"/>
          <ac:spMkLst>
            <pc:docMk/>
            <pc:sldMk cId="4078525108" sldId="256"/>
            <ac:spMk id="21" creationId="{C3757ED2-026A-4A58-AD52-FE3D8EF932F3}"/>
          </ac:spMkLst>
        </pc:spChg>
        <pc:spChg chg="mod">
          <ac:chgData name="Email manager" userId="426669314e15212f" providerId="LiveId" clId="{BC2F3E56-028D-448B-8793-EB7FE257AA61}" dt="2022-05-18T17:24:11.330" v="236" actId="255"/>
          <ac:spMkLst>
            <pc:docMk/>
            <pc:sldMk cId="4078525108" sldId="256"/>
            <ac:spMk id="23" creationId="{B8F8550A-90DA-4890-A03B-F7029CACE9CC}"/>
          </ac:spMkLst>
        </pc:spChg>
        <pc:picChg chg="add del mod modCrop">
          <ac:chgData name="Email manager" userId="426669314e15212f" providerId="LiveId" clId="{BC2F3E56-028D-448B-8793-EB7FE257AA61}" dt="2022-05-18T17:18:58.528" v="198" actId="14100"/>
          <ac:picMkLst>
            <pc:docMk/>
            <pc:sldMk cId="4078525108" sldId="256"/>
            <ac:picMk id="3" creationId="{B68E34E6-588B-0FB7-321B-78B8AEF6AE67}"/>
          </ac:picMkLst>
        </pc:picChg>
        <pc:picChg chg="del">
          <ac:chgData name="Email manager" userId="426669314e15212f" providerId="LiveId" clId="{BC2F3E56-028D-448B-8793-EB7FE257AA61}" dt="2022-05-18T17:11:46.429" v="144" actId="478"/>
          <ac:picMkLst>
            <pc:docMk/>
            <pc:sldMk cId="4078525108" sldId="256"/>
            <ac:picMk id="5" creationId="{0C3C9983-BD95-4DDA-8EE9-CE8C68E9574E}"/>
          </ac:picMkLst>
        </pc:picChg>
        <pc:picChg chg="add mod">
          <ac:chgData name="Email manager" userId="426669314e15212f" providerId="LiveId" clId="{BC2F3E56-028D-448B-8793-EB7FE257AA61}" dt="2022-05-18T17:20:41.795" v="213" actId="14100"/>
          <ac:picMkLst>
            <pc:docMk/>
            <pc:sldMk cId="4078525108" sldId="256"/>
            <ac:picMk id="6" creationId="{5EF38378-CD82-B408-C77C-14EDF7AE1B58}"/>
          </ac:picMkLst>
        </pc:picChg>
        <pc:picChg chg="del">
          <ac:chgData name="Email manager" userId="426669314e15212f" providerId="LiveId" clId="{BC2F3E56-028D-448B-8793-EB7FE257AA61}" dt="2022-05-18T17:11:48.368" v="145" actId="478"/>
          <ac:picMkLst>
            <pc:docMk/>
            <pc:sldMk cId="4078525108" sldId="256"/>
            <ac:picMk id="7" creationId="{3C143387-A40A-4901-B139-F93163206571}"/>
          </ac:picMkLst>
        </pc:picChg>
        <pc:picChg chg="del">
          <ac:chgData name="Email manager" userId="426669314e15212f" providerId="LiveId" clId="{BC2F3E56-028D-448B-8793-EB7FE257AA61}" dt="2022-05-18T17:11:50.251" v="146" actId="478"/>
          <ac:picMkLst>
            <pc:docMk/>
            <pc:sldMk cId="4078525108" sldId="256"/>
            <ac:picMk id="9" creationId="{7929CC85-9CBD-4B1F-AE43-961F54AB21A4}"/>
          </ac:picMkLst>
        </pc:picChg>
        <pc:picChg chg="add mod">
          <ac:chgData name="Email manager" userId="426669314e15212f" providerId="LiveId" clId="{BC2F3E56-028D-448B-8793-EB7FE257AA61}" dt="2022-05-18T17:20:47.859" v="215" actId="14100"/>
          <ac:picMkLst>
            <pc:docMk/>
            <pc:sldMk cId="4078525108" sldId="256"/>
            <ac:picMk id="10" creationId="{31CB07C7-5D42-E4B0-E4D0-DAB07E4ED0BC}"/>
          </ac:picMkLst>
        </pc:picChg>
        <pc:picChg chg="add mod">
          <ac:chgData name="Email manager" userId="426669314e15212f" providerId="LiveId" clId="{BC2F3E56-028D-448B-8793-EB7FE257AA61}" dt="2022-05-18T17:20:55.836" v="217" actId="14100"/>
          <ac:picMkLst>
            <pc:docMk/>
            <pc:sldMk cId="4078525108" sldId="256"/>
            <ac:picMk id="12" creationId="{20AF7F1D-66F8-445D-3F36-11F9B6322AD5}"/>
          </ac:picMkLst>
        </pc:picChg>
        <pc:picChg chg="add mod">
          <ac:chgData name="Email manager" userId="426669314e15212f" providerId="LiveId" clId="{BC2F3E56-028D-448B-8793-EB7FE257AA61}" dt="2022-05-18T17:21:03.356" v="219" actId="1076"/>
          <ac:picMkLst>
            <pc:docMk/>
            <pc:sldMk cId="4078525108" sldId="256"/>
            <ac:picMk id="14" creationId="{40DA168C-145E-C4D2-1759-209FE087295C}"/>
          </ac:picMkLst>
        </pc:picChg>
        <pc:picChg chg="del">
          <ac:chgData name="Email manager" userId="426669314e15212f" providerId="LiveId" clId="{BC2F3E56-028D-448B-8793-EB7FE257AA61}" dt="2022-05-18T17:11:56.352" v="147" actId="478"/>
          <ac:picMkLst>
            <pc:docMk/>
            <pc:sldMk cId="4078525108" sldId="256"/>
            <ac:picMk id="15" creationId="{C68B4513-E0CF-44CE-B90F-8F8F5C395169}"/>
          </ac:picMkLst>
        </pc:picChg>
        <pc:picChg chg="add mod">
          <ac:chgData name="Email manager" userId="426669314e15212f" providerId="LiveId" clId="{BC2F3E56-028D-448B-8793-EB7FE257AA61}" dt="2022-05-18T17:22:24.015" v="227" actId="14100"/>
          <ac:picMkLst>
            <pc:docMk/>
            <pc:sldMk cId="4078525108" sldId="256"/>
            <ac:picMk id="18" creationId="{C4D8EFC3-71AC-8644-78E9-78857E30B109}"/>
          </ac:picMkLst>
        </pc:picChg>
        <pc:picChg chg="mod">
          <ac:chgData name="Email manager" userId="426669314e15212f" providerId="LiveId" clId="{BC2F3E56-028D-448B-8793-EB7FE257AA61}" dt="2022-05-18T17:19:20.801" v="203" actId="1076"/>
          <ac:picMkLst>
            <pc:docMk/>
            <pc:sldMk cId="4078525108" sldId="256"/>
            <ac:picMk id="20" creationId="{5576FB39-FED9-4EA8-99C5-148FE939D14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55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945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873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2539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968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97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2807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132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334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475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343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A6838-A267-4A51-8D29-A179BBB3C729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45401BF-D2E1-4002-9151-E00DF7718B5B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462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adroTexto 16">
            <a:extLst>
              <a:ext uri="{FF2B5EF4-FFF2-40B4-BE49-F238E27FC236}">
                <a16:creationId xmlns:a16="http://schemas.microsoft.com/office/drawing/2014/main" id="{BA4D5D0B-6A45-48A8-85D5-10229AB86164}"/>
              </a:ext>
            </a:extLst>
          </p:cNvPr>
          <p:cNvSpPr txBox="1"/>
          <p:nvPr/>
        </p:nvSpPr>
        <p:spPr>
          <a:xfrm>
            <a:off x="8272732" y="459769"/>
            <a:ext cx="2812212" cy="53662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EXCELENTE LOFT EN TORRE MAGENTA EN RENTA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B9271FC-DEC0-4230-BEAB-D6C557E25618}"/>
              </a:ext>
            </a:extLst>
          </p:cNvPr>
          <p:cNvSpPr txBox="1"/>
          <p:nvPr/>
        </p:nvSpPr>
        <p:spPr>
          <a:xfrm>
            <a:off x="8272732" y="988837"/>
            <a:ext cx="2812211" cy="369332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latin typeface="+mj-lt"/>
                <a:cs typeface="Arabic Typesetting" panose="020B0604020202020204" pitchFamily="66" charset="-78"/>
              </a:rPr>
              <a:t>$27,000.00</a:t>
            </a: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5576FB39-FED9-4EA8-99C5-148FE939D1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89" t="26173" r="32084" b="25185"/>
          <a:stretch/>
        </p:blipFill>
        <p:spPr>
          <a:xfrm>
            <a:off x="11155957" y="264514"/>
            <a:ext cx="867099" cy="601754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C3757ED2-026A-4A58-AD52-FE3D8EF932F3}"/>
              </a:ext>
            </a:extLst>
          </p:cNvPr>
          <p:cNvSpPr txBox="1"/>
          <p:nvPr/>
        </p:nvSpPr>
        <p:spPr>
          <a:xfrm>
            <a:off x="8280674" y="1665947"/>
            <a:ext cx="2875283" cy="265264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Ubicado en el corazón financiero de la Ciudad de México. Se ubica en el piso 14 con vista hacia Paseo de la Reforma. Consta de 80 m2 habitables, cuenta con 1 habitación con vestidor; 1 baño, estancia sala comedor; cocina abierta con barra; área de lavado; 1 lugar de estacionamiento que no se estorba; y 1 bodega. Se aceptan mascotas y mantenimiento incluido. El edificio cuenta con alberca, jacuzzi, spa, jardín para eventos; cafetería, seguridad 24 horas, 6 elevadores Se renta amueblado y línea blanca</a:t>
            </a:r>
            <a:endParaRPr lang="es-MX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8F8550A-90DA-4890-A03B-F7029CACE9CC}"/>
              </a:ext>
            </a:extLst>
          </p:cNvPr>
          <p:cNvSpPr txBox="1"/>
          <p:nvPr/>
        </p:nvSpPr>
        <p:spPr>
          <a:xfrm>
            <a:off x="8272732" y="1358169"/>
            <a:ext cx="2812211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Abadi" panose="020B0604020104020204" pitchFamily="34" charset="0"/>
                <a:cs typeface="Arabic Typesetting" panose="020B0604020202020204" pitchFamily="66" charset="-78"/>
              </a:rPr>
              <a:t>JUÁREZ, CUAHTÉMOC, CDMX</a:t>
            </a:r>
            <a:endParaRPr lang="es-MX" sz="1400" b="1" dirty="0">
              <a:solidFill>
                <a:schemeClr val="bg1"/>
              </a:solidFill>
              <a:latin typeface="Abadi" panose="020B0604020104020204" pitchFamily="34" charset="0"/>
              <a:cs typeface="Arabic Typesetting" panose="020B0604020202020204" pitchFamily="66" charset="-78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F5E4862D-EF1C-46BE-A176-C6049717B098}"/>
              </a:ext>
            </a:extLst>
          </p:cNvPr>
          <p:cNvSpPr txBox="1"/>
          <p:nvPr/>
        </p:nvSpPr>
        <p:spPr>
          <a:xfrm>
            <a:off x="3778250" y="6183555"/>
            <a:ext cx="4603750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800" dirty="0">
                <a:solidFill>
                  <a:schemeClr val="bg1"/>
                </a:solidFill>
                <a:latin typeface="Arabic Typesetting" panose="020B0604020202020204" pitchFamily="66" charset="-78"/>
                <a:cs typeface="Arabic Typesetting" panose="020B0604020202020204" pitchFamily="66" charset="-78"/>
              </a:rPr>
              <a:t>www.abogadoinmuebles.com</a:t>
            </a:r>
          </a:p>
          <a:p>
            <a:pPr algn="ctr"/>
            <a:r>
              <a:rPr lang="es-MX" sz="800" dirty="0">
                <a:solidFill>
                  <a:schemeClr val="bg1"/>
                </a:solidFill>
                <a:latin typeface="Arabic Typesetting" panose="020B0604020202020204" pitchFamily="66" charset="-78"/>
                <a:cs typeface="Arabic Typesetting" panose="020B0604020202020204" pitchFamily="66" charset="-78"/>
              </a:rPr>
              <a:t>Álvaro Obregón,  CDMX</a:t>
            </a:r>
          </a:p>
          <a:p>
            <a:pPr algn="ctr"/>
            <a:r>
              <a:rPr lang="es-MX" sz="800" dirty="0">
                <a:solidFill>
                  <a:schemeClr val="bg1"/>
                </a:solidFill>
                <a:latin typeface="Arabic Typesetting" panose="020B0604020202020204" pitchFamily="66" charset="-78"/>
                <a:cs typeface="Arabic Typesetting" panose="020B0604020202020204" pitchFamily="66" charset="-78"/>
              </a:rPr>
              <a:t>55 29572939 WhatsApp y Zoom</a:t>
            </a:r>
          </a:p>
        </p:txBody>
      </p:sp>
      <p:pic>
        <p:nvPicPr>
          <p:cNvPr id="3" name="Imagen 2" descr="Imagen que contiene exterior, edificio, ventana, vidrio&#10;&#10;Descripción generada automáticamente">
            <a:extLst>
              <a:ext uri="{FF2B5EF4-FFF2-40B4-BE49-F238E27FC236}">
                <a16:creationId xmlns:a16="http://schemas.microsoft.com/office/drawing/2014/main" id="{B68E34E6-588B-0FB7-321B-78B8AEF6AE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71" t="1495" r="21419" b="7974"/>
          <a:stretch/>
        </p:blipFill>
        <p:spPr>
          <a:xfrm>
            <a:off x="223364" y="459771"/>
            <a:ext cx="2242044" cy="2850266"/>
          </a:xfrm>
          <a:prstGeom prst="rect">
            <a:avLst/>
          </a:prstGeom>
        </p:spPr>
      </p:pic>
      <p:pic>
        <p:nvPicPr>
          <p:cNvPr id="6" name="Imagen 5" descr="Vista del interior de una casa&#10;&#10;Descripción generada automáticamente con confianza baja">
            <a:extLst>
              <a:ext uri="{FF2B5EF4-FFF2-40B4-BE49-F238E27FC236}">
                <a16:creationId xmlns:a16="http://schemas.microsoft.com/office/drawing/2014/main" id="{5EF38378-CD82-B408-C77C-14EDF7AE1B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989" y="459769"/>
            <a:ext cx="1800104" cy="2850266"/>
          </a:xfrm>
          <a:prstGeom prst="rect">
            <a:avLst/>
          </a:prstGeom>
        </p:spPr>
      </p:pic>
      <p:pic>
        <p:nvPicPr>
          <p:cNvPr id="10" name="Imagen 9" descr="Una sala de estar&#10;&#10;Descripción generada automáticamente">
            <a:extLst>
              <a:ext uri="{FF2B5EF4-FFF2-40B4-BE49-F238E27FC236}">
                <a16:creationId xmlns:a16="http://schemas.microsoft.com/office/drawing/2014/main" id="{31CB07C7-5D42-E4B0-E4D0-DAB07E4ED0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549" y="459770"/>
            <a:ext cx="2812212" cy="2850265"/>
          </a:xfrm>
          <a:prstGeom prst="rect">
            <a:avLst/>
          </a:prstGeom>
        </p:spPr>
      </p:pic>
      <p:pic>
        <p:nvPicPr>
          <p:cNvPr id="12" name="Imagen 11" descr="Vista de una estación de tren&#10;&#10;Descripción generada automáticamente con confianza media">
            <a:extLst>
              <a:ext uri="{FF2B5EF4-FFF2-40B4-BE49-F238E27FC236}">
                <a16:creationId xmlns:a16="http://schemas.microsoft.com/office/drawing/2014/main" id="{20AF7F1D-66F8-445D-3F36-11F9B6322A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00" y="3428999"/>
            <a:ext cx="2569581" cy="2508814"/>
          </a:xfrm>
          <a:prstGeom prst="rect">
            <a:avLst/>
          </a:prstGeom>
        </p:spPr>
      </p:pic>
      <p:pic>
        <p:nvPicPr>
          <p:cNvPr id="14" name="Imagen 13" descr="Un cuarto con una cama de madera&#10;&#10;Descripción generada automáticamente">
            <a:extLst>
              <a:ext uri="{FF2B5EF4-FFF2-40B4-BE49-F238E27FC236}">
                <a16:creationId xmlns:a16="http://schemas.microsoft.com/office/drawing/2014/main" id="{40DA168C-145E-C4D2-1759-209FE08729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989" y="3428999"/>
            <a:ext cx="2569581" cy="2508813"/>
          </a:xfrm>
          <a:prstGeom prst="rect">
            <a:avLst/>
          </a:prstGeom>
        </p:spPr>
      </p:pic>
      <p:pic>
        <p:nvPicPr>
          <p:cNvPr id="18" name="Imagen 17" descr="Cuarto con piso de madera&#10;&#10;Descripción generada automáticamente con confianza media">
            <a:extLst>
              <a:ext uri="{FF2B5EF4-FFF2-40B4-BE49-F238E27FC236}">
                <a16:creationId xmlns:a16="http://schemas.microsoft.com/office/drawing/2014/main" id="{C4D8EFC3-71AC-8644-78E9-78857E30B10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944" y="3428999"/>
            <a:ext cx="2561356" cy="250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52510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ería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48</TotalTime>
  <Words>130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Abadi</vt:lpstr>
      <vt:lpstr>Arabic Typesetting</vt:lpstr>
      <vt:lpstr>Arial</vt:lpstr>
      <vt:lpstr>Calibri</vt:lpstr>
      <vt:lpstr>Rockwell</vt:lpstr>
      <vt:lpstr>Galería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liliana pintos</dc:creator>
  <cp:lastModifiedBy>Email manager</cp:lastModifiedBy>
  <cp:revision>8</cp:revision>
  <dcterms:created xsi:type="dcterms:W3CDTF">2020-12-01T03:13:46Z</dcterms:created>
  <dcterms:modified xsi:type="dcterms:W3CDTF">2022-05-18T17:24:47Z</dcterms:modified>
</cp:coreProperties>
</file>