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B612F-EF60-4809-9F76-54DC47969FB0}" v="4" dt="2021-11-15T01:40:34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il manager" userId="426669314e15212f" providerId="LiveId" clId="{C72B612F-EF60-4809-9F76-54DC47969FB0}"/>
    <pc:docChg chg="custSel modSld">
      <pc:chgData name="Email manager" userId="426669314e15212f" providerId="LiveId" clId="{C72B612F-EF60-4809-9F76-54DC47969FB0}" dt="2021-11-15T01:44:59.601" v="392" actId="14100"/>
      <pc:docMkLst>
        <pc:docMk/>
      </pc:docMkLst>
      <pc:sldChg chg="addSp delSp modSp mod">
        <pc:chgData name="Email manager" userId="426669314e15212f" providerId="LiveId" clId="{C72B612F-EF60-4809-9F76-54DC47969FB0}" dt="2021-11-15T01:44:59.601" v="392" actId="14100"/>
        <pc:sldMkLst>
          <pc:docMk/>
          <pc:sldMk cId="3684378007" sldId="256"/>
        </pc:sldMkLst>
        <pc:spChg chg="mod">
          <ac:chgData name="Email manager" userId="426669314e15212f" providerId="LiveId" clId="{C72B612F-EF60-4809-9F76-54DC47969FB0}" dt="2021-11-15T01:41:14.544" v="385" actId="20577"/>
          <ac:spMkLst>
            <pc:docMk/>
            <pc:sldMk cId="3684378007" sldId="256"/>
            <ac:spMk id="4" creationId="{D7FBA409-691B-4BDB-A59A-A5E32AE29CED}"/>
          </ac:spMkLst>
        </pc:spChg>
        <pc:spChg chg="mod">
          <ac:chgData name="Email manager" userId="426669314e15212f" providerId="LiveId" clId="{C72B612F-EF60-4809-9F76-54DC47969FB0}" dt="2021-11-15T01:38:05.044" v="50" actId="20577"/>
          <ac:spMkLst>
            <pc:docMk/>
            <pc:sldMk cId="3684378007" sldId="256"/>
            <ac:spMk id="5" creationId="{AE7D2893-C2D5-4290-B7D5-3C28A0BE4D59}"/>
          </ac:spMkLst>
        </pc:spChg>
        <pc:spChg chg="mod">
          <ac:chgData name="Email manager" userId="426669314e15212f" providerId="LiveId" clId="{C72B612F-EF60-4809-9F76-54DC47969FB0}" dt="2021-11-15T01:38:35.971" v="101" actId="122"/>
          <ac:spMkLst>
            <pc:docMk/>
            <pc:sldMk cId="3684378007" sldId="256"/>
            <ac:spMk id="8" creationId="{48ED1E99-48D3-4B40-96FB-1F804D897789}"/>
          </ac:spMkLst>
        </pc:spChg>
        <pc:spChg chg="mod">
          <ac:chgData name="Email manager" userId="426669314e15212f" providerId="LiveId" clId="{C72B612F-EF60-4809-9F76-54DC47969FB0}" dt="2021-11-15T01:44:59.601" v="392" actId="14100"/>
          <ac:spMkLst>
            <pc:docMk/>
            <pc:sldMk cId="3684378007" sldId="256"/>
            <ac:spMk id="9" creationId="{DCB217B3-9F54-4266-94B3-C798936B0954}"/>
          </ac:spMkLst>
        </pc:spChg>
        <pc:picChg chg="add mod">
          <ac:chgData name="Email manager" userId="426669314e15212f" providerId="LiveId" clId="{C72B612F-EF60-4809-9F76-54DC47969FB0}" dt="2021-11-15T01:39:06.448" v="108" actId="14100"/>
          <ac:picMkLst>
            <pc:docMk/>
            <pc:sldMk cId="3684378007" sldId="256"/>
            <ac:picMk id="3" creationId="{38F6FF34-C38F-4B2D-BDAF-551CFC7D8580}"/>
          </ac:picMkLst>
        </pc:picChg>
        <pc:picChg chg="del">
          <ac:chgData name="Email manager" userId="426669314e15212f" providerId="LiveId" clId="{C72B612F-EF60-4809-9F76-54DC47969FB0}" dt="2021-11-15T01:38:38.955" v="102" actId="478"/>
          <ac:picMkLst>
            <pc:docMk/>
            <pc:sldMk cId="3684378007" sldId="256"/>
            <ac:picMk id="7" creationId="{E2B60639-E821-46F7-8D14-48B05DFC1BF6}"/>
          </ac:picMkLst>
        </pc:picChg>
        <pc:picChg chg="add mod">
          <ac:chgData name="Email manager" userId="426669314e15212f" providerId="LiveId" clId="{C72B612F-EF60-4809-9F76-54DC47969FB0}" dt="2021-11-15T01:39:31.006" v="114" actId="1076"/>
          <ac:picMkLst>
            <pc:docMk/>
            <pc:sldMk cId="3684378007" sldId="256"/>
            <ac:picMk id="12" creationId="{71D0541C-C153-47F7-9A89-B0A6B078C565}"/>
          </ac:picMkLst>
        </pc:picChg>
        <pc:picChg chg="del">
          <ac:chgData name="Email manager" userId="426669314e15212f" providerId="LiveId" clId="{C72B612F-EF60-4809-9F76-54DC47969FB0}" dt="2021-11-15T01:39:08.667" v="109" actId="478"/>
          <ac:picMkLst>
            <pc:docMk/>
            <pc:sldMk cId="3684378007" sldId="256"/>
            <ac:picMk id="13" creationId="{52FF913A-EB4F-4C82-A33D-3B97CB349D0D}"/>
          </ac:picMkLst>
        </pc:picChg>
        <pc:picChg chg="add mod">
          <ac:chgData name="Email manager" userId="426669314e15212f" providerId="LiveId" clId="{C72B612F-EF60-4809-9F76-54DC47969FB0}" dt="2021-11-15T01:39:57.436" v="120" actId="1076"/>
          <ac:picMkLst>
            <pc:docMk/>
            <pc:sldMk cId="3684378007" sldId="256"/>
            <ac:picMk id="15" creationId="{6981DB6A-0AF0-4468-AC43-C5BBE9C48F59}"/>
          </ac:picMkLst>
        </pc:picChg>
        <pc:picChg chg="del">
          <ac:chgData name="Email manager" userId="426669314e15212f" providerId="LiveId" clId="{C72B612F-EF60-4809-9F76-54DC47969FB0}" dt="2021-11-15T01:39:37.100" v="115" actId="478"/>
          <ac:picMkLst>
            <pc:docMk/>
            <pc:sldMk cId="3684378007" sldId="256"/>
            <ac:picMk id="16" creationId="{156D76E5-C48B-4C13-9C34-93D86F6A09F3}"/>
          </ac:picMkLst>
        </pc:picChg>
        <pc:picChg chg="add mod">
          <ac:chgData name="Email manager" userId="426669314e15212f" providerId="LiveId" clId="{C72B612F-EF60-4809-9F76-54DC47969FB0}" dt="2021-11-15T01:40:54.517" v="133" actId="1076"/>
          <ac:picMkLst>
            <pc:docMk/>
            <pc:sldMk cId="3684378007" sldId="256"/>
            <ac:picMk id="18" creationId="{E0851680-0885-4149-A450-14BA77A558CF}"/>
          </ac:picMkLst>
        </pc:picChg>
        <pc:picChg chg="del">
          <ac:chgData name="Email manager" userId="426669314e15212f" providerId="LiveId" clId="{C72B612F-EF60-4809-9F76-54DC47969FB0}" dt="2021-11-15T01:39:59.295" v="121" actId="478"/>
          <ac:picMkLst>
            <pc:docMk/>
            <pc:sldMk cId="3684378007" sldId="256"/>
            <ac:picMk id="19" creationId="{8E80D4A2-433F-4808-96C7-10BB821548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281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08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13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33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028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0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15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52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754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07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62D8D6A-E7CC-404D-9697-7FBBEDE5E9CA}" type="datetimeFigureOut">
              <a:rPr lang="es-MX" smtClean="0"/>
              <a:t>14/11/2021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F1D7AB2-C63E-438B-938B-FF48BF1D9FE1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857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teinmuebles.com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FBA409-691B-4BDB-A59A-A5E32AE29CED}"/>
              </a:ext>
            </a:extLst>
          </p:cNvPr>
          <p:cNvSpPr/>
          <p:nvPr/>
        </p:nvSpPr>
        <p:spPr>
          <a:xfrm>
            <a:off x="4114319" y="412472"/>
            <a:ext cx="3115822" cy="7523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DEPARTAMENTOS EN RENTA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7D2893-C2D5-4290-B7D5-3C28A0BE4D59}"/>
              </a:ext>
            </a:extLst>
          </p:cNvPr>
          <p:cNvSpPr/>
          <p:nvPr/>
        </p:nvSpPr>
        <p:spPr>
          <a:xfrm>
            <a:off x="7410894" y="367003"/>
            <a:ext cx="3253562" cy="564647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$16,800.00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47BF2B-87DB-447D-978A-4E1264148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9" t="26173" r="32084" b="25185"/>
          <a:stretch/>
        </p:blipFill>
        <p:spPr>
          <a:xfrm>
            <a:off x="10845209" y="574158"/>
            <a:ext cx="940603" cy="56464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8ED1E99-48D3-4B40-96FB-1F804D897789}"/>
              </a:ext>
            </a:extLst>
          </p:cNvPr>
          <p:cNvSpPr/>
          <p:nvPr/>
        </p:nvSpPr>
        <p:spPr>
          <a:xfrm>
            <a:off x="7410894" y="931650"/>
            <a:ext cx="3253562" cy="73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TACUBA,MIGUEL HIDALGO, CDMX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B217B3-9F54-4266-94B3-C798936B0954}"/>
              </a:ext>
            </a:extLst>
          </p:cNvPr>
          <p:cNvSpPr/>
          <p:nvPr/>
        </p:nvSpPr>
        <p:spPr>
          <a:xfrm>
            <a:off x="7410894" y="2030819"/>
            <a:ext cx="3551273" cy="2945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5 departamentos, constan de 2 habitaciones, 2 baños con cancel, estancia sala comedor-amplia, closet de blancos, área de lavado, cocina integral abierta, se entregan con persianas, un lugar de estacionamiento con opción a rentar otro lugar, se acepta mascotas, mantenimiento incluido. El edificio es nuevo son 3 torres con 6 departamentos cada una, cuenta con vigilancia 24 horas con circuito cerrado, elevador, opción a rentar bodega, </a:t>
            </a:r>
            <a:r>
              <a:rPr lang="es-MX" sz="12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Roof</a:t>
            </a:r>
            <a:r>
              <a:rPr lang="es-MX" sz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Garden Común, estacionamiento para visitas.  Centros comerciales cercanos como </a:t>
            </a:r>
            <a:r>
              <a:rPr lang="es-MX" sz="12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s-MX" sz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Marina Park, y avenida como Marina nacional, Rio San Joaquín a 10 minutos de Polanco</a:t>
            </a:r>
            <a:r>
              <a:rPr lang="es-MX" sz="1800" dirty="0">
                <a:solidFill>
                  <a:srgbClr val="000000"/>
                </a:solidFill>
                <a:effectLst/>
                <a:latin typeface="Hin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14039D-6D38-4C1A-80DC-7FCD610DA50B}"/>
              </a:ext>
            </a:extLst>
          </p:cNvPr>
          <p:cNvSpPr txBox="1"/>
          <p:nvPr/>
        </p:nvSpPr>
        <p:spPr>
          <a:xfrm>
            <a:off x="3677538" y="6198783"/>
            <a:ext cx="4029426" cy="623248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tx1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www.agenteinmuebles.com</a:t>
            </a:r>
            <a:endParaRPr lang="es-MX" sz="800" dirty="0">
              <a:solidFill>
                <a:schemeClr val="tx1"/>
              </a:solidFill>
              <a:latin typeface="Arabic Typesetting" panose="020B0604020202020204" pitchFamily="66" charset="-78"/>
              <a:cs typeface="Arabic Typesetting" panose="020B0604020202020204" pitchFamily="66" charset="-78"/>
            </a:endParaRPr>
          </a:p>
          <a:p>
            <a:pPr algn="ctr"/>
            <a:r>
              <a:rPr lang="es-MX" sz="800" dirty="0">
                <a:solidFill>
                  <a:schemeClr val="tx1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Centenario,   Merced Gómez</a:t>
            </a:r>
          </a:p>
          <a:p>
            <a:pPr algn="ctr"/>
            <a:r>
              <a:rPr lang="es-MX" sz="800" dirty="0">
                <a:solidFill>
                  <a:schemeClr val="tx1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Álvaro Obregón,  CDMX</a:t>
            </a:r>
          </a:p>
          <a:p>
            <a:pPr algn="ctr"/>
            <a:r>
              <a:rPr lang="es-MX" sz="1050" dirty="0">
                <a:solidFill>
                  <a:schemeClr val="tx1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56 1995 </a:t>
            </a:r>
            <a:r>
              <a:rPr lang="es-MX" sz="1050">
                <a:solidFill>
                  <a:schemeClr val="tx1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3290  </a:t>
            </a:r>
            <a:r>
              <a:rPr lang="es-MX" sz="1050">
                <a:latin typeface="Arabic Typesetting" panose="020B0604020202020204" pitchFamily="66" charset="-78"/>
                <a:cs typeface="Arabic Typesetting" panose="020B0604020202020204" pitchFamily="66" charset="-78"/>
              </a:rPr>
              <a:t>WhatsApp y </a:t>
            </a:r>
            <a:r>
              <a:rPr lang="es-MX" sz="1050" dirty="0">
                <a:solidFill>
                  <a:schemeClr val="tx1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Zoom </a:t>
            </a:r>
            <a:endParaRPr lang="es-MX" sz="1050" dirty="0">
              <a:latin typeface="Arabic Typesetting" panose="020B0604020202020204" pitchFamily="66" charset="-78"/>
              <a:cs typeface="Arabic Typesetting" panose="020B0604020202020204" pitchFamily="66" charset="-78"/>
            </a:endParaRPr>
          </a:p>
        </p:txBody>
      </p:sp>
      <p:pic>
        <p:nvPicPr>
          <p:cNvPr id="3" name="Imagen 2" descr="Edificio con letrero en frente&#10;&#10;Descripción generada automáticamente">
            <a:extLst>
              <a:ext uri="{FF2B5EF4-FFF2-40B4-BE49-F238E27FC236}">
                <a16:creationId xmlns:a16="http://schemas.microsoft.com/office/drawing/2014/main" id="{38F6FF34-C38F-4B2D-BDAF-551CFC7D8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58" y="1164826"/>
            <a:ext cx="1901052" cy="2534736"/>
          </a:xfrm>
          <a:prstGeom prst="rect">
            <a:avLst/>
          </a:prstGeom>
        </p:spPr>
      </p:pic>
      <p:pic>
        <p:nvPicPr>
          <p:cNvPr id="12" name="Imagen 11" descr="Cuarto con piso de madera&#10;&#10;Descripción generada automáticamente con confianza media">
            <a:extLst>
              <a:ext uri="{FF2B5EF4-FFF2-40B4-BE49-F238E27FC236}">
                <a16:creationId xmlns:a16="http://schemas.microsoft.com/office/drawing/2014/main" id="{71D0541C-C153-47F7-9A89-B0A6B078C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38" y="1259390"/>
            <a:ext cx="3253562" cy="2440172"/>
          </a:xfrm>
          <a:prstGeom prst="rect">
            <a:avLst/>
          </a:prstGeom>
        </p:spPr>
      </p:pic>
      <p:pic>
        <p:nvPicPr>
          <p:cNvPr id="15" name="Imagen 14" descr="Cuarto con piso de madera&#10;&#10;Descripción generada automáticamente con confianza media">
            <a:extLst>
              <a:ext uri="{FF2B5EF4-FFF2-40B4-BE49-F238E27FC236}">
                <a16:creationId xmlns:a16="http://schemas.microsoft.com/office/drawing/2014/main" id="{6981DB6A-0AF0-4468-AC43-C5BBE9C48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62" y="3841635"/>
            <a:ext cx="2001579" cy="2668772"/>
          </a:xfrm>
          <a:prstGeom prst="rect">
            <a:avLst/>
          </a:prstGeom>
        </p:spPr>
      </p:pic>
      <p:pic>
        <p:nvPicPr>
          <p:cNvPr id="18" name="Imagen 17" descr="Cocina con piso de madera&#10;&#10;Descripción generada automáticamente con confianza media">
            <a:extLst>
              <a:ext uri="{FF2B5EF4-FFF2-40B4-BE49-F238E27FC236}">
                <a16:creationId xmlns:a16="http://schemas.microsoft.com/office/drawing/2014/main" id="{E0851680-0885-4149-A450-14BA77A558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87" y="3910040"/>
            <a:ext cx="3393113" cy="20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78007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128</TotalTime>
  <Words>143</Words>
  <Application>Microsoft Office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Abadi</vt:lpstr>
      <vt:lpstr>Arabic Typesetting</vt:lpstr>
      <vt:lpstr>Arial</vt:lpstr>
      <vt:lpstr>Calibri</vt:lpstr>
      <vt:lpstr>Franklin Gothic Book</vt:lpstr>
      <vt:lpstr>Hind</vt:lpstr>
      <vt:lpstr>Recorte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Email manager</dc:creator>
  <cp:lastModifiedBy>Email manager</cp:lastModifiedBy>
  <cp:revision>5</cp:revision>
  <dcterms:created xsi:type="dcterms:W3CDTF">2021-04-15T18:11:12Z</dcterms:created>
  <dcterms:modified xsi:type="dcterms:W3CDTF">2021-11-15T01:45:00Z</dcterms:modified>
</cp:coreProperties>
</file>